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266" r:id="rId3"/>
    <p:sldId id="272" r:id="rId4"/>
    <p:sldId id="287" r:id="rId5"/>
    <p:sldId id="273" r:id="rId6"/>
    <p:sldId id="263" r:id="rId7"/>
    <p:sldId id="268" r:id="rId8"/>
    <p:sldId id="258" r:id="rId9"/>
    <p:sldId id="301" r:id="rId10"/>
    <p:sldId id="257" r:id="rId11"/>
    <p:sldId id="259" r:id="rId12"/>
    <p:sldId id="276" r:id="rId13"/>
    <p:sldId id="275" r:id="rId14"/>
    <p:sldId id="286" r:id="rId15"/>
    <p:sldId id="299" r:id="rId16"/>
    <p:sldId id="278" r:id="rId17"/>
    <p:sldId id="274" r:id="rId18"/>
    <p:sldId id="262" r:id="rId19"/>
    <p:sldId id="264" r:id="rId20"/>
    <p:sldId id="261" r:id="rId21"/>
    <p:sldId id="280" r:id="rId22"/>
    <p:sldId id="285" r:id="rId23"/>
    <p:sldId id="277" r:id="rId24"/>
    <p:sldId id="295" r:id="rId25"/>
    <p:sldId id="30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519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92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034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92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28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35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86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58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6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32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54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4112-DA8B-40AD-B72E-FBC497E1F792}" type="datetimeFigureOut">
              <a:rPr lang="de-DE" smtClean="0"/>
              <a:t>31.12.2022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7B145-3814-48E8-93D2-45980D2420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55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39B946-94AB-3756-7F18-B576D05848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37043" cy="317389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09830C3-2F3F-C6A7-24CA-E70C72D4E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841" y="0"/>
            <a:ext cx="4563159" cy="352507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6EB8801-76B8-AA23-9823-CC3D236D8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" y="4136573"/>
            <a:ext cx="3630395" cy="272142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2200068-D190-022E-8481-43FE942D1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0562" y="3021168"/>
            <a:ext cx="5530438" cy="385126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C58C16B-D74C-46AA-ED8E-52E52DABC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866" y="2785512"/>
            <a:ext cx="1656522" cy="165652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ED26497-34AB-4CF5-9B6B-01417E7EC9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157" y="2674194"/>
            <a:ext cx="1561169" cy="156116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03A1E74-8402-080A-321A-7F8C3B57DE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7081" y="2367119"/>
            <a:ext cx="1659074" cy="2490756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53030AD0-4F1D-4A6E-BEF5-760B172838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425" y="2901571"/>
            <a:ext cx="2810900" cy="994241"/>
          </a:xfrm>
        </p:spPr>
        <p:txBody>
          <a:bodyPr>
            <a:no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Lucida Handwriting" panose="03010101010101010101" pitchFamily="66" charset="0"/>
              </a:rPr>
              <a:t>Bilder des Jahres 2022</a:t>
            </a:r>
          </a:p>
        </p:txBody>
      </p:sp>
    </p:spTree>
    <p:extLst>
      <p:ext uri="{BB962C8B-B14F-4D97-AF65-F5344CB8AC3E}">
        <p14:creationId xmlns:p14="http://schemas.microsoft.com/office/powerpoint/2010/main" val="371339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Sommer: erstmals wieder ein </a:t>
            </a:r>
            <a:r>
              <a:rPr lang="de-DE" sz="2400" dirty="0" err="1">
                <a:solidFill>
                  <a:schemeClr val="bg1"/>
                </a:solidFill>
                <a:latin typeface="+mn-lt"/>
              </a:rPr>
              <a:t>Mädelsteam</a:t>
            </a:r>
            <a:r>
              <a:rPr lang="de-DE" sz="2400" dirty="0">
                <a:solidFill>
                  <a:schemeClr val="bg1"/>
                </a:solidFill>
                <a:latin typeface="+mn-lt"/>
              </a:rPr>
              <a:t> am Start (U15)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536F51-8F5D-409F-AF81-3D49628F1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A80DA34-EA6C-29E2-7DFE-55310E68D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88164" y="795958"/>
            <a:ext cx="6367671" cy="477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9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Sommer: das U18-Team überrascht mit Platz 2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7C46AF-818E-1C1A-70D1-801CAC3D50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612" y="0"/>
            <a:ext cx="8242852" cy="63676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375D002-2937-4BF1-A701-FD2C49E75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1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Sommer: Unsere 40-all-Boys eilen von Sieg zu Sieg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447BB9-89EC-4D92-BC35-22C5B6C7B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4405824-D9BC-8829-9E49-69D9B1CBC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799" y="0"/>
            <a:ext cx="6362354" cy="63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4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Sommer: Verletzungspech plagt erste Herrenmannschaft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D57598-1C8C-4973-9B70-5C29C2FAF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2A902C2-A136-EE28-3EDD-26D5BC065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167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0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Sommer: Heilbronner Stimme berichtet über TCG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9CC65C-A9A5-47F6-ACF3-70096D8CE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30DC23-2DE8-46C2-1F40-32E80272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619" y="0"/>
            <a:ext cx="6670437" cy="63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7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Sommer: Spieltag unseres Seniorenteams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D1E0504-EC4B-4FCA-061C-BD4F95E7A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42" y="1"/>
            <a:ext cx="8707925" cy="63676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49BC776-C9D8-4DDB-B41F-85A785C24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7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Sommer: 7 Spiele – 7 Siege: H40-Aufstieg in die 1. Bezirksliga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2F9094-A318-4EF5-B58F-3CF920BAA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2B0A7A-33A6-1032-3443-8B7D2BF84D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13"/>
            <a:ext cx="5883965" cy="34323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C3E4736-F146-9F78-BADE-BEC4632CA5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957" y="3193774"/>
            <a:ext cx="4837043" cy="31738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8E68695-2578-518B-33BF-A726AB660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87" y="3820932"/>
            <a:ext cx="3246784" cy="243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1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Sommer: Ausflug unserer Herren zum ATP-Turnier nach Stuttgart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82743B5-0278-4450-8659-9D267DA45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8152649-3930-BB8F-09CD-A6A4E0929E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242851" cy="63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0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Juli: Endlich wieder Parkfest :-)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699852-7B50-C497-8730-9655D274D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456"/>
            <a:ext cx="8454887" cy="63411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42D9330-492F-48E8-B066-4733463A0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4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August: Jugendcamp in den Sommerferien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E798CE-0913-7169-C6B8-5C91835EB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78" y="-3313"/>
            <a:ext cx="8494643" cy="63709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85D6796-2DB4-43FB-8B84-AA58ED0FAE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6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Januar: Traditionelles </a:t>
            </a:r>
            <a:r>
              <a:rPr lang="de-DE" sz="2400" dirty="0" err="1">
                <a:solidFill>
                  <a:schemeClr val="bg1"/>
                </a:solidFill>
                <a:latin typeface="+mn-lt"/>
              </a:rPr>
              <a:t>Haxenessen</a:t>
            </a:r>
            <a:r>
              <a:rPr lang="de-DE" sz="2400" dirty="0">
                <a:solidFill>
                  <a:schemeClr val="bg1"/>
                </a:solidFill>
                <a:latin typeface="+mn-lt"/>
              </a:rPr>
              <a:t> am 05.01.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935158-B795-E1D0-32AB-7C6A7EDC2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86" y="0"/>
            <a:ext cx="8490227" cy="63676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CABC5F-4930-4ACA-A946-C6AA93D8F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September: Jan gewinnt die Clubmeisterschaften der Herren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6E835B-E31C-746C-E3EF-D0A98250C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51" y="0"/>
            <a:ext cx="8494497" cy="63676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915398E-984E-46DA-B6FD-E08409AF0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Oktober: Jan und Selina trauen sich!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AC67B6-259F-07CA-314D-48C877369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063"/>
            <a:ext cx="9144000" cy="59918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8952C42-877E-43D7-ADD6-6C40B668C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9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Oktober: Kegelbahn erfreut sich großer Beliebtheit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46B139-9D94-1295-A338-95F2099B3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86" y="0"/>
            <a:ext cx="8490227" cy="63676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44E886-D341-49E4-8C37-A03D28291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November: Wir sanieren unser Clubheim weiter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D79F3F-C2B5-1FDE-6C65-8AC616CBA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61183" cy="312088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DD4C02C-F517-6135-DBCD-5C73EDBA8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6783"/>
            <a:ext cx="4161183" cy="31208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8F0AF56-F4BB-4D62-D304-185FEAF76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834" y="0"/>
            <a:ext cx="4771319" cy="636175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AA6991-9534-4C57-8D14-662816986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3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November: Saisonabschlussfeier mit Helferfest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501F9D-F1A2-4589-99BF-94FAAC113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39EE6D-6B36-ABF3-B73D-9276E430B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3676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D45943E-B388-82DB-8E5A-8B11C51B6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251" y="1808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8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Dezember: Weihnachtsfeiern im Leckerbissen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501F9D-F1A2-4589-99BF-94FAAC113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D45943E-B388-82DB-8E5A-8B11C51B6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251" y="180857"/>
            <a:ext cx="791226" cy="7912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21ED2BA-411F-1735-D6D6-0403106F97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3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7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… mit unserem Kegelturnier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12432A-83E1-4F4B-BDAD-4AA6DB2874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AEFBF8-B5A7-0042-DE26-0361A04AC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2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Februar: unsere Mitgliederversammlung findet wieder virtuell statt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1F0DB8-1E1E-9AFE-6E39-A801FA6FD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36" y="-12104"/>
            <a:ext cx="8132928" cy="63797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811E24-BBA8-4A7B-94ED-5825DB2660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5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März: Die 40:all-Boys schließen die BTV-Hallenrunde auf Platz 2 ab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EDA2D7-E4DD-4FA4-9EEC-A4C288FE0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F4FC17-8FC5-92D3-376B-CD9119062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078" y="1"/>
            <a:ext cx="6401238" cy="63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1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April: Unsere Platzeröffnung fällt ins Wasser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776034-FDA5-477A-B7B2-0A7A5E899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292" y="0"/>
            <a:ext cx="8659415" cy="63676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CC6BB85-F1C9-43A1-BE7F-AF73B2AF7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Statt Tennis gibt´s Sekt und Erdbeerkuchen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58B883-C86D-4074-A695-B0BFB4888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0B2613E-CBA2-47C4-4A85-D87D95657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165" y="0"/>
            <a:ext cx="6367670" cy="63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1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Mai: Neue Outfits für unsere </a:t>
            </a:r>
            <a:r>
              <a:rPr lang="de-DE" sz="2400" dirty="0" err="1">
                <a:solidFill>
                  <a:schemeClr val="bg1"/>
                </a:solidFill>
                <a:latin typeface="+mn-lt"/>
              </a:rPr>
              <a:t>Jugendspieler:innen</a:t>
            </a:r>
            <a:endParaRPr lang="de-DE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5F0899E-CB84-85E9-2D57-56A4FBA4CC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02393" y="-1373937"/>
            <a:ext cx="6339213" cy="9144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49BC776-C9D8-4DDB-B41F-85A785C24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C6FF2AA-3EC0-4996-8AF6-D3D949E6B4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FD8BC62-5FC3-4F8E-B5EF-04CBFDC8A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367670"/>
            <a:ext cx="9144000" cy="49033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n-lt"/>
              </a:rPr>
              <a:t>Auftakt der Medenrunde: U12, männlich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876864-C457-C54B-9CBC-EAAA95D07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2609"/>
            <a:ext cx="9144000" cy="5715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49BC776-C9D8-4DDB-B41F-85A785C24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851" y="28457"/>
            <a:ext cx="791226" cy="79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1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reveal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188</Words>
  <Application>Microsoft Office PowerPoint</Application>
  <PresentationFormat>Bildschirmpräsentation (4:3)</PresentationFormat>
  <Paragraphs>25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Lucida Handwriting</vt:lpstr>
      <vt:lpstr>Office</vt:lpstr>
      <vt:lpstr>Bilder des Jahres 2022</vt:lpstr>
      <vt:lpstr>Januar: Traditionelles Haxenessen am 05.01.</vt:lpstr>
      <vt:lpstr>… mit unserem Kegelturnier</vt:lpstr>
      <vt:lpstr>Februar: unsere Mitgliederversammlung findet wieder virtuell statt</vt:lpstr>
      <vt:lpstr>März: Die 40:all-Boys schließen die BTV-Hallenrunde auf Platz 2 ab </vt:lpstr>
      <vt:lpstr>April: Unsere Platzeröffnung fällt ins Wasser</vt:lpstr>
      <vt:lpstr>Statt Tennis gibt´s Sekt und Erdbeerkuchen</vt:lpstr>
      <vt:lpstr>Mai: Neue Outfits für unsere Jugendspieler:innen</vt:lpstr>
      <vt:lpstr>Auftakt der Medenrunde: U12, männlich</vt:lpstr>
      <vt:lpstr>Sommer: erstmals wieder ein Mädelsteam am Start (U15)</vt:lpstr>
      <vt:lpstr>Sommer: das U18-Team überrascht mit Platz 2 </vt:lpstr>
      <vt:lpstr>Sommer: Unsere 40-all-Boys eilen von Sieg zu Sieg</vt:lpstr>
      <vt:lpstr>Sommer: Verletzungspech plagt erste Herrenmannschaft</vt:lpstr>
      <vt:lpstr>Sommer: Heilbronner Stimme berichtet über TCG </vt:lpstr>
      <vt:lpstr>Sommer: Spieltag unseres Seniorenteams</vt:lpstr>
      <vt:lpstr>Sommer: 7 Spiele – 7 Siege: H40-Aufstieg in die 1. Bezirksliga</vt:lpstr>
      <vt:lpstr>Sommer: Ausflug unserer Herren zum ATP-Turnier nach Stuttgart</vt:lpstr>
      <vt:lpstr>Juli: Endlich wieder Parkfest :-)</vt:lpstr>
      <vt:lpstr>August: Jugendcamp in den Sommerferien</vt:lpstr>
      <vt:lpstr>September: Jan gewinnt die Clubmeisterschaften der Herren</vt:lpstr>
      <vt:lpstr>Oktober: Jan und Selina trauen sich!</vt:lpstr>
      <vt:lpstr>Oktober: Kegelbahn erfreut sich großer Beliebtheit  </vt:lpstr>
      <vt:lpstr>November: Wir sanieren unser Clubheim weiter</vt:lpstr>
      <vt:lpstr>November: Saisonabschlussfeier mit Helferfest</vt:lpstr>
      <vt:lpstr>Dezember: Weihnachtsfeiern im Leckerbissen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TCG-Saisonabschluss 2021</dc:title>
  <dc:creator>Maik Brian</dc:creator>
  <cp:lastModifiedBy>Maik Brian</cp:lastModifiedBy>
  <cp:revision>24</cp:revision>
  <dcterms:created xsi:type="dcterms:W3CDTF">2021-11-17T21:01:40Z</dcterms:created>
  <dcterms:modified xsi:type="dcterms:W3CDTF">2022-12-31T10:20:56Z</dcterms:modified>
</cp:coreProperties>
</file>